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780" r:id="rId3"/>
    <p:sldId id="781" r:id="rId4"/>
    <p:sldId id="1184" r:id="rId5"/>
    <p:sldId id="1185" r:id="rId6"/>
    <p:sldId id="1186" r:id="rId7"/>
    <p:sldId id="1187" r:id="rId8"/>
    <p:sldId id="865" r:id="rId9"/>
    <p:sldId id="1188" r:id="rId10"/>
    <p:sldId id="1189" r:id="rId11"/>
    <p:sldId id="1190" r:id="rId12"/>
    <p:sldId id="1191" r:id="rId13"/>
    <p:sldId id="1192" r:id="rId14"/>
    <p:sldId id="943" r:id="rId15"/>
    <p:sldId id="1193" r:id="rId16"/>
    <p:sldId id="1194" r:id="rId17"/>
    <p:sldId id="1195" r:id="rId18"/>
    <p:sldId id="1196" r:id="rId19"/>
    <p:sldId id="1017" r:id="rId20"/>
    <p:sldId id="1197" r:id="rId21"/>
    <p:sldId id="1018" r:id="rId22"/>
    <p:sldId id="1198" r:id="rId23"/>
    <p:sldId id="1199" r:id="rId24"/>
    <p:sldId id="1200" r:id="rId25"/>
    <p:sldId id="1201" r:id="rId26"/>
    <p:sldId id="1202" r:id="rId27"/>
    <p:sldId id="1203" r:id="rId28"/>
    <p:sldId id="1204" r:id="rId29"/>
    <p:sldId id="1205" r:id="rId30"/>
    <p:sldId id="1206" r:id="rId31"/>
    <p:sldId id="1207" r:id="rId32"/>
    <p:sldId id="1208" r:id="rId33"/>
    <p:sldId id="1020" r:id="rId34"/>
    <p:sldId id="1209" r:id="rId35"/>
    <p:sldId id="1210" r:id="rId36"/>
    <p:sldId id="1211" r:id="rId37"/>
    <p:sldId id="1212" r:id="rId38"/>
    <p:sldId id="1213" r:id="rId39"/>
    <p:sldId id="1214" r:id="rId40"/>
    <p:sldId id="1215" r:id="rId41"/>
    <p:sldId id="1216" r:id="rId42"/>
    <p:sldId id="1019" r:id="rId43"/>
    <p:sldId id="1217" r:id="rId44"/>
    <p:sldId id="1218" r:id="rId45"/>
    <p:sldId id="1219" r:id="rId46"/>
    <p:sldId id="1220" r:id="rId47"/>
    <p:sldId id="1221" r:id="rId48"/>
    <p:sldId id="1222" r:id="rId49"/>
    <p:sldId id="1223" r:id="rId50"/>
    <p:sldId id="1224" r:id="rId51"/>
    <p:sldId id="1225" r:id="rId52"/>
    <p:sldId id="1226" r:id="rId53"/>
    <p:sldId id="1227" r:id="rId54"/>
    <p:sldId id="1228" r:id="rId55"/>
    <p:sldId id="1229" r:id="rId56"/>
    <p:sldId id="1230" r:id="rId57"/>
    <p:sldId id="1231" r:id="rId58"/>
    <p:sldId id="1021" r:id="rId59"/>
    <p:sldId id="1232" r:id="rId60"/>
    <p:sldId id="1233" r:id="rId61"/>
    <p:sldId id="1234" r:id="rId62"/>
    <p:sldId id="1235" r:id="rId63"/>
    <p:sldId id="1236" r:id="rId64"/>
    <p:sldId id="1237" r:id="rId65"/>
    <p:sldId id="1238" r:id="rId66"/>
    <p:sldId id="1239" r:id="rId67"/>
    <p:sldId id="1240" r:id="rId68"/>
    <p:sldId id="1241" r:id="rId69"/>
    <p:sldId id="1242" r:id="rId70"/>
    <p:sldId id="1243" r:id="rId71"/>
    <p:sldId id="1025" r:id="rId72"/>
    <p:sldId id="1244" r:id="rId73"/>
    <p:sldId id="1245" r:id="rId74"/>
    <p:sldId id="1246" r:id="rId75"/>
    <p:sldId id="1247" r:id="rId76"/>
    <p:sldId id="1248" r:id="rId77"/>
    <p:sldId id="1249" r:id="rId78"/>
    <p:sldId id="1250" r:id="rId79"/>
    <p:sldId id="1251" r:id="rId80"/>
    <p:sldId id="1252" r:id="rId81"/>
    <p:sldId id="1253" r:id="rId82"/>
    <p:sldId id="1254" r:id="rId83"/>
    <p:sldId id="1255" r:id="rId84"/>
    <p:sldId id="1256" r:id="rId85"/>
    <p:sldId id="1257" r:id="rId86"/>
    <p:sldId id="1258" r:id="rId87"/>
    <p:sldId id="1259" r:id="rId88"/>
    <p:sldId id="1260" r:id="rId89"/>
    <p:sldId id="1262" r:id="rId90"/>
    <p:sldId id="1261" r:id="rId91"/>
    <p:sldId id="1263" r:id="rId92"/>
    <p:sldId id="1264" r:id="rId93"/>
    <p:sldId id="1265" r:id="rId94"/>
    <p:sldId id="1266" r:id="rId95"/>
    <p:sldId id="1267" r:id="rId96"/>
    <p:sldId id="1183" r:id="rId9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66CCFF"/>
    <a:srgbClr val="E76541"/>
    <a:srgbClr val="E5F1DC"/>
    <a:srgbClr val="6F0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012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51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8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18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64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30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8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9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193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9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8BBE9-FFCD-4976-9DEA-B9C35D34CFD2}" type="datetimeFigureOut">
              <a:rPr lang="en-GB" smtClean="0"/>
              <a:t>16/04/2013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39211-3C48-41D1-B11A-1CC5DB4E7D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23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88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COLLEGE MANAGEMENT</a:t>
            </a:r>
            <a:endParaRPr lang="en-GB" sz="88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44043" y="3999951"/>
            <a:ext cx="2573215" cy="478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  <a:endParaRPr lang="en-GB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45476" y="3999951"/>
            <a:ext cx="2573215" cy="478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</a:t>
            </a:r>
            <a:endParaRPr lang="en-GB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45475" y="4712677"/>
            <a:ext cx="2573215" cy="6682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 Harpreet singh soch </a:t>
            </a:r>
            <a:endParaRPr lang="en-GB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989297" y="4478251"/>
            <a:ext cx="5052648" cy="14442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Viresh Goyal 100186206579</a:t>
            </a:r>
          </a:p>
          <a:p>
            <a:pPr algn="l"/>
            <a:r>
              <a:rPr lang="en-GB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Raju               100186206567</a:t>
            </a:r>
          </a:p>
          <a:p>
            <a:pPr algn="l"/>
            <a:r>
              <a:rPr lang="en-GB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Bharat            100180626530</a:t>
            </a:r>
          </a:p>
          <a:p>
            <a:pPr algn="l"/>
            <a:r>
              <a:rPr lang="en-GB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Anand             100180626529</a:t>
            </a:r>
            <a:endParaRPr lang="en-GB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887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9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0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40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02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2238" y="2967335"/>
            <a:ext cx="1110752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ADDING OF NEW USER </a:t>
            </a:r>
            <a:endParaRPr lang="en-US" sz="8800" b="1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66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dus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82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1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951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seraddde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0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767280"/>
            <a:ext cx="1219199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i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  <a:reflection blurRad="6350" stA="60000" endA="900" endPos="60000" dist="29997" dir="5400000" sy="-100000" algn="bl" rotWithShape="0"/>
                </a:effectLst>
              </a:rPr>
              <a:t>OPENING OF MAIN MODULES </a:t>
            </a:r>
            <a:endParaRPr lang="en-US" sz="7200" b="1" i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974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            INTRODUCTION OF PROJECT</a:t>
            </a:r>
            <a:endParaRPr lang="en-GB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985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9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39800" y="698473"/>
            <a:ext cx="9724157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STARTING</a:t>
            </a:r>
            <a:r>
              <a:rPr lang="en-US" sz="6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WITH STUDENTS</a:t>
            </a:r>
            <a:endParaRPr lang="en-US" sz="66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blipFill>
                <a:blip r:embed="rId2"/>
                <a:tile tx="0" ty="0" sx="100000" sy="100000" flip="none" algn="tl"/>
              </a:blip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3911" y="2349158"/>
            <a:ext cx="792876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ADD STUDENT DATA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484946" y="4218858"/>
            <a:ext cx="912725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UPDATE STUDENT DATA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988299"/>
            <a:ext cx="792876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DELETE STUDENT DATA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27001" y="3284008"/>
            <a:ext cx="792876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 algn="ctr">
              <a:buFont typeface="Arial" panose="020B0604020202020204" pitchFamily="34" charset="0"/>
              <a:buChar char="•"/>
            </a:pPr>
            <a:r>
              <a:rPr lang="en-US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VIEW STUDENT DATA</a:t>
            </a:r>
            <a:endParaRPr lang="en-US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480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00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41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18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45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6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32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37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860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6">
                <a:lumMod val="89000"/>
              </a:schemeClr>
            </a:gs>
            <a:gs pos="76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100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929" y="154743"/>
            <a:ext cx="10515600" cy="2813539"/>
          </a:xfr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GB" sz="8000" dirty="0" smtClean="0"/>
              <a:t>  </a:t>
            </a:r>
            <a:r>
              <a:rPr lang="en-GB" sz="8000" b="1" i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STARTING OF PROJECT</a:t>
            </a:r>
            <a:endParaRPr lang="en-GB" sz="8000" b="1" i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79" y="4076455"/>
            <a:ext cx="10515600" cy="1227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6000" b="1" i="1" dirty="0" smtClean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PHASE</a:t>
            </a:r>
            <a:endParaRPr lang="en-GB" sz="6000" b="1" i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70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701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2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4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77340" y="674302"/>
            <a:ext cx="9490548" cy="1200329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LIBRARY MANAGEMENT</a:t>
            </a:r>
            <a:endParaRPr 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96770" y="2289348"/>
            <a:ext cx="40516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 smtClean="0">
                <a:ln/>
                <a:solidFill>
                  <a:schemeClr val="accent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SEARCH BOOKS</a:t>
            </a:r>
            <a:endParaRPr lang="en-US" sz="4000" b="1" cap="none" spc="0" dirty="0">
              <a:ln/>
              <a:solidFill>
                <a:schemeClr val="accent4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8800" y="3411951"/>
            <a:ext cx="35808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 smtClean="0">
                <a:ln/>
                <a:solidFill>
                  <a:schemeClr val="accent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ISSUE BOOKS</a:t>
            </a:r>
            <a:endParaRPr lang="en-US" sz="4000" b="1" cap="none" spc="0" dirty="0">
              <a:ln/>
              <a:solidFill>
                <a:schemeClr val="accent4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88800" y="4602155"/>
            <a:ext cx="42541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 smtClean="0">
                <a:ln/>
                <a:solidFill>
                  <a:schemeClr val="accent4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UNISSUE BOOKS</a:t>
            </a:r>
            <a:endParaRPr lang="en-US" sz="4000" b="1" cap="none" spc="0" dirty="0">
              <a:ln/>
              <a:solidFill>
                <a:schemeClr val="accent4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5283" y="3411951"/>
            <a:ext cx="33339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 smtClean="0">
                <a:ln/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ADD BOOKS</a:t>
            </a:r>
            <a:endParaRPr lang="en-US" sz="4000" b="1" cap="none" spc="0" dirty="0">
              <a:ln/>
              <a:solidFill>
                <a:schemeClr val="accent4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75283" y="4602155"/>
            <a:ext cx="39190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4000" b="1" dirty="0" smtClean="0">
                <a:ln/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DELETE BOOKS</a:t>
            </a:r>
            <a:endParaRPr lang="en-US" sz="4000" b="1" cap="none" spc="0" dirty="0">
              <a:ln/>
              <a:solidFill>
                <a:schemeClr val="accent4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740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89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0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7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38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86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95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94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56429" y="674298"/>
            <a:ext cx="1047915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ADMISSION MODULE </a:t>
            </a:r>
            <a:endParaRPr lang="en-US" sz="8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76056" y="2333481"/>
            <a:ext cx="341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3895" y="2517034"/>
            <a:ext cx="6781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ADD NEW ADMISSION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8978" y="3559610"/>
            <a:ext cx="91998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UPDATE STUDENT  ADMISSION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8978" y="4602186"/>
            <a:ext cx="8792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DELETE STUDENT ADMISSION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3895" y="5609268"/>
            <a:ext cx="7017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REFRESH STUDENT LIST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7423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52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07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6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37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6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4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761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43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09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5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41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142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55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81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94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4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0656" y="477353"/>
            <a:ext cx="9530687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55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spc="50" dirty="0" smtClean="0">
                <a:ln w="0"/>
                <a:pattFill prst="plaid">
                  <a:fgClr>
                    <a:schemeClr val="accent2"/>
                  </a:fgClr>
                  <a:bgClr>
                    <a:srgbClr val="FF0000"/>
                  </a:bgClr>
                </a:patt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HOSTEL MANAGEMENT </a:t>
            </a:r>
            <a:endParaRPr lang="en-US" sz="7200" b="1" cap="none" spc="50" dirty="0">
              <a:ln w="0"/>
              <a:pattFill prst="plaid">
                <a:fgClr>
                  <a:schemeClr val="accent2"/>
                </a:fgClr>
                <a:bgClr>
                  <a:srgbClr val="FF0000"/>
                </a:bgClr>
              </a:patt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9158" y="2155035"/>
            <a:ext cx="4532587" cy="92333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 smtClean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ROOM</a:t>
            </a:r>
            <a:endParaRPr lang="en-US" sz="5400" b="1" i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3061" y="3687293"/>
            <a:ext cx="5112938" cy="92333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 smtClean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ALLOCATE ROOM</a:t>
            </a:r>
            <a:endParaRPr lang="en-US" sz="5400" b="1" i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9158" y="5219551"/>
            <a:ext cx="5878725" cy="92333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 smtClean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DEALLOCATE ROOM</a:t>
            </a:r>
            <a:endParaRPr lang="en-US" sz="5400" b="1" i="1" cap="none" spc="0" dirty="0">
              <a:ln w="0"/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871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285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89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OMALOCAT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34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83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23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OMALOCATE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69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OMALOCATE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7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9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56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4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8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51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99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/>
          <p:cNvSpPr/>
          <p:nvPr/>
        </p:nvSpPr>
        <p:spPr>
          <a:xfrm>
            <a:off x="3488395" y="378880"/>
            <a:ext cx="5215210" cy="1323439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EMPLOYEES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0076" y="2980455"/>
            <a:ext cx="4190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ADD EMPLOY 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26496" y="5155681"/>
            <a:ext cx="67269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REFRESH</a:t>
            </a:r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EMPLOY LIST 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2248" y="5126968"/>
            <a:ext cx="5185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UPDATE</a:t>
            </a:r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EMPLOY 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97407" y="2922062"/>
            <a:ext cx="4985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DELETE EMPLOY 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827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8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6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8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75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3a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9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3b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89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3c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7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8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5944" y="2274838"/>
            <a:ext cx="7900111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CHANGE PASSWORD</a:t>
            </a:r>
          </a:p>
          <a:p>
            <a:pPr algn="ctr"/>
            <a:r>
              <a:rPr lang="en-US" sz="72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OF EXISTING USER</a:t>
            </a:r>
            <a:endParaRPr lang="en-US" sz="7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247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4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3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39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1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0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16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0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4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0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isPhoto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l"/>
            <a:endParaRPr lang="en-GB" sz="3200" dirty="0"/>
          </a:p>
        </p:txBody>
      </p:sp>
      <p:sp>
        <p:nvSpPr>
          <p:cNvPr id="3" name="Rectangle 2"/>
          <p:cNvSpPr/>
          <p:nvPr/>
        </p:nvSpPr>
        <p:spPr>
          <a:xfrm>
            <a:off x="480039" y="2705725"/>
            <a:ext cx="1123192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spc="50" dirty="0" smtClean="0">
                <a:ln w="0"/>
                <a:solidFill>
                  <a:schemeClr val="bg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DATABASE OF PROJECT </a:t>
            </a:r>
            <a:endParaRPr lang="en-US" sz="8800" b="1" cap="none" spc="50" dirty="0">
              <a:ln w="0"/>
              <a:solidFill>
                <a:schemeClr val="bg2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8030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nge pas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6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163"/>
            <a:ext cx="12192000" cy="4256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70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225"/>
            <a:ext cx="12192000" cy="4271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554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stel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63"/>
            <a:ext cx="12192000" cy="664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8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brary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udents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850"/>
            <a:ext cx="12192000" cy="5446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321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lcome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663"/>
            <a:ext cx="12192000" cy="4384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377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6">
                <a:lumMod val="89000"/>
              </a:schemeClr>
            </a:gs>
            <a:gs pos="76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100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929" y="154743"/>
            <a:ext cx="10515600" cy="2813539"/>
          </a:xfr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GB" sz="8000" dirty="0" smtClean="0"/>
              <a:t>       </a:t>
            </a:r>
            <a:r>
              <a:rPr lang="en-GB" sz="8000" b="1" i="1" dirty="0" smtClean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END OF PROJECT</a:t>
            </a:r>
            <a:endParaRPr lang="en-GB" sz="8000" b="1" i="1" dirty="0">
              <a:solidFill>
                <a:schemeClr val="accent2">
                  <a:lumMod val="75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79" y="4076455"/>
            <a:ext cx="10515600" cy="1227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GB" sz="6000" b="1" i="1" dirty="0" smtClean="0">
                <a:solidFill>
                  <a:schemeClr val="tx2">
                    <a:lumMod val="1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en-GB" sz="6000" b="1" i="1" dirty="0">
              <a:solidFill>
                <a:schemeClr val="tx2">
                  <a:lumMod val="1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5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114</Words>
  <Application>Microsoft Office PowerPoint</Application>
  <PresentationFormat>Widescreen</PresentationFormat>
  <Paragraphs>44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Times New Roman</vt:lpstr>
      <vt:lpstr>Office Theme</vt:lpstr>
      <vt:lpstr>COLLEGE MANAGEMENT</vt:lpstr>
      <vt:lpstr>             INTRODUCTION OF PROJECT</vt:lpstr>
      <vt:lpstr>  STARTING OF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END OF PROJECT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MANAGEMENT</dc:title>
  <dc:creator>rajan</dc:creator>
  <cp:lastModifiedBy>rajan</cp:lastModifiedBy>
  <cp:revision>39</cp:revision>
  <dcterms:created xsi:type="dcterms:W3CDTF">2013-04-15T14:07:32Z</dcterms:created>
  <dcterms:modified xsi:type="dcterms:W3CDTF">2013-04-16T00:37:06Z</dcterms:modified>
</cp:coreProperties>
</file>